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49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6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0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8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1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57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4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86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1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7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C21D7-34C2-4C69-A4B4-6D7E6FCD85FF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AFC3-6E26-4325-99F8-EF325C5C6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53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2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0"/>
            <a:ext cx="9694718" cy="6858792"/>
          </a:xfrm>
        </p:spPr>
      </p:pic>
    </p:spTree>
    <p:extLst>
      <p:ext uri="{BB962C8B-B14F-4D97-AF65-F5344CB8AC3E}">
        <p14:creationId xmlns:p14="http://schemas.microsoft.com/office/powerpoint/2010/main" val="36260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52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60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4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7229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05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783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607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3920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62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8084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1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690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27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" y="0"/>
            <a:ext cx="9809833" cy="6858000"/>
          </a:xfrm>
        </p:spPr>
      </p:pic>
    </p:spTree>
    <p:extLst>
      <p:ext uri="{BB962C8B-B14F-4D97-AF65-F5344CB8AC3E}">
        <p14:creationId xmlns:p14="http://schemas.microsoft.com/office/powerpoint/2010/main" val="1647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86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24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90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8" y="0"/>
            <a:ext cx="10931236" cy="7733601"/>
          </a:xfrm>
        </p:spPr>
      </p:pic>
    </p:spTree>
    <p:extLst>
      <p:ext uri="{BB962C8B-B14F-4D97-AF65-F5344CB8AC3E}">
        <p14:creationId xmlns:p14="http://schemas.microsoft.com/office/powerpoint/2010/main" val="34697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Танечка</cp:lastModifiedBy>
  <cp:revision>6</cp:revision>
  <dcterms:created xsi:type="dcterms:W3CDTF">2018-12-17T14:12:29Z</dcterms:created>
  <dcterms:modified xsi:type="dcterms:W3CDTF">2018-12-27T06:12:26Z</dcterms:modified>
</cp:coreProperties>
</file>